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.faires@gmail.com" userId="27083c08e8d4af2f" providerId="LiveId" clId="{07F16315-E6D2-43AA-AD70-8D5CAA1BE97B}"/>
    <pc:docChg chg="custSel modSld">
      <pc:chgData name="stan.faires@gmail.com" userId="27083c08e8d4af2f" providerId="LiveId" clId="{07F16315-E6D2-43AA-AD70-8D5CAA1BE97B}" dt="2024-01-11T15:29:48.777" v="677" actId="1076"/>
      <pc:docMkLst>
        <pc:docMk/>
      </pc:docMkLst>
      <pc:sldChg chg="addSp delSp modSp mod">
        <pc:chgData name="stan.faires@gmail.com" userId="27083c08e8d4af2f" providerId="LiveId" clId="{07F16315-E6D2-43AA-AD70-8D5CAA1BE97B}" dt="2024-01-11T15:29:48.777" v="677" actId="1076"/>
        <pc:sldMkLst>
          <pc:docMk/>
          <pc:sldMk cId="2241544043" sldId="259"/>
        </pc:sldMkLst>
        <pc:spChg chg="mod">
          <ac:chgData name="stan.faires@gmail.com" userId="27083c08e8d4af2f" providerId="LiveId" clId="{07F16315-E6D2-43AA-AD70-8D5CAA1BE97B}" dt="2024-01-11T15:18:27.866" v="58" actId="20577"/>
          <ac:spMkLst>
            <pc:docMk/>
            <pc:sldMk cId="2241544043" sldId="259"/>
            <ac:spMk id="4" creationId="{72B6025F-94EE-4A71-DC1C-FB1F084E066A}"/>
          </ac:spMkLst>
        </pc:spChg>
        <pc:spChg chg="mod">
          <ac:chgData name="stan.faires@gmail.com" userId="27083c08e8d4af2f" providerId="LiveId" clId="{07F16315-E6D2-43AA-AD70-8D5CAA1BE97B}" dt="2024-01-11T15:26:41.913" v="350" actId="20577"/>
          <ac:spMkLst>
            <pc:docMk/>
            <pc:sldMk cId="2241544043" sldId="259"/>
            <ac:spMk id="7" creationId="{00616F25-BAC5-BC83-C034-8D4701D24EC9}"/>
          </ac:spMkLst>
        </pc:spChg>
        <pc:spChg chg="mod">
          <ac:chgData name="stan.faires@gmail.com" userId="27083c08e8d4af2f" providerId="LiveId" clId="{07F16315-E6D2-43AA-AD70-8D5CAA1BE97B}" dt="2024-01-11T15:29:48.777" v="677" actId="1076"/>
          <ac:spMkLst>
            <pc:docMk/>
            <pc:sldMk cId="2241544043" sldId="259"/>
            <ac:spMk id="8" creationId="{81E3848F-037F-6F55-9BBE-A1C7F77A4C73}"/>
          </ac:spMkLst>
        </pc:spChg>
        <pc:spChg chg="mod">
          <ac:chgData name="stan.faires@gmail.com" userId="27083c08e8d4af2f" providerId="LiveId" clId="{07F16315-E6D2-43AA-AD70-8D5CAA1BE97B}" dt="2024-01-11T15:27:30.528" v="573" actId="20577"/>
          <ac:spMkLst>
            <pc:docMk/>
            <pc:sldMk cId="2241544043" sldId="259"/>
            <ac:spMk id="10" creationId="{D44FCC86-AB9E-ED36-0617-A82964B2BF29}"/>
          </ac:spMkLst>
        </pc:spChg>
        <pc:spChg chg="mod">
          <ac:chgData name="stan.faires@gmail.com" userId="27083c08e8d4af2f" providerId="LiveId" clId="{07F16315-E6D2-43AA-AD70-8D5CAA1BE97B}" dt="2024-01-11T15:20:31.382" v="87" actId="20577"/>
          <ac:spMkLst>
            <pc:docMk/>
            <pc:sldMk cId="2241544043" sldId="259"/>
            <ac:spMk id="11" creationId="{5A20B289-0738-9C36-FDAA-474611782F16}"/>
          </ac:spMkLst>
        </pc:spChg>
        <pc:picChg chg="add mod">
          <ac:chgData name="stan.faires@gmail.com" userId="27083c08e8d4af2f" providerId="LiveId" clId="{07F16315-E6D2-43AA-AD70-8D5CAA1BE97B}" dt="2024-01-11T15:20:10.094" v="61" actId="1076"/>
          <ac:picMkLst>
            <pc:docMk/>
            <pc:sldMk cId="2241544043" sldId="259"/>
            <ac:picMk id="3" creationId="{F0F6429C-D599-9060-F4DD-B52BDBD8F865}"/>
          </ac:picMkLst>
        </pc:picChg>
        <pc:picChg chg="del">
          <ac:chgData name="stan.faires@gmail.com" userId="27083c08e8d4af2f" providerId="LiveId" clId="{07F16315-E6D2-43AA-AD70-8D5CAA1BE97B}" dt="2024-01-11T15:20:06.282" v="60" actId="21"/>
          <ac:picMkLst>
            <pc:docMk/>
            <pc:sldMk cId="2241544043" sldId="259"/>
            <ac:picMk id="6" creationId="{3DB36AB0-9299-98BE-B146-3764F43C29C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AEC08-7382-C9D3-40A2-2539B3007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6EE61-A7BE-694E-DAD8-601A055F0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F604A-D4C9-7F01-818E-2B9CC1C76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2C428-9A7D-EB96-D8A9-D5052C97B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C8FFA-065C-1560-1E39-1ADE868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6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27E3B-746F-1518-71C3-2EB6086C3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961615-EF1A-DBEB-3742-2E63F07FD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BAEE3-6016-3FA2-55B7-F3BE64B1B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E8F26-7E63-2C37-53E6-763038CF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DB705-8614-D564-A6DE-001FD528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634FA4-4ACC-420D-C9AD-A051C5587B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5F7168-4431-6745-9EA9-E41EB881E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FF43E-142B-8B46-391D-5A6DE757E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6161C-AD85-2B8E-2181-CC795517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3CA68-F2A6-B705-488B-9473C5AB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7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D171E-B050-6DBE-FF30-55F970FAF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026C6-29C8-B5E1-DD32-09977B30D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E6583-0945-CE0C-E4EC-F9922E94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C2288-3D00-E44A-111D-2BD34DBB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8DAF8-D4B4-4424-0B5C-FB9429D18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9D55-C857-BA48-C2EA-76F89225A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2AE9C-21B7-5073-AEB0-853E3EE87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E5279-D3A2-22C9-974E-D9C7B095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40041-7E25-964C-8708-3532CA3A0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71871-EBB6-4C54-F65E-215E5A4EC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5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175AA-7BD0-E5B7-D54B-580ECA15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FB8BD-39A5-BFF7-3FB5-AF0BF72A6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FAAF2-2DE0-7637-7F20-507F237E4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46FCC-C9BD-A3A7-860C-DAD10599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B736E-7620-F712-1573-1D1B9EE97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FB535-1C7E-F56B-50FE-3D4D03F7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0AFD1-C543-1579-EEAF-7A78CB176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C66CB-B94F-DD98-B7BA-F4390DD3E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715E0-657A-882C-F271-CD2D64E89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774E0B-0FDB-7D9C-6397-68B02712A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135321-6841-7BD3-9FA5-BF62C0A90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B7136-EFD0-6F63-3D22-C2096B49B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BEFCDC-EA8D-C4BB-0621-41AC234AC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C34AB3-5480-A542-E24F-665C80CB7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2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6F7BB-31DF-B991-4CEA-BA3381A2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B2642-5CD3-A246-2761-29022F017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DC96BF-5700-36EF-0066-E0706F759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25B65-3349-C299-FFC4-2C781B74B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2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C77ED8-11AD-4D71-A3FE-8D921E68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21E17-8CB3-2F3A-F056-D4C4E3F8D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9A707-18E8-7FCD-76C3-24A8B264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5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6FC12-4D9C-A187-F82A-09919813F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F7189-FC1F-41E0-01EE-CB4C7974A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5C182-C61D-1583-8226-D126C43D5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02F897-D1F4-CF5D-3BDB-E569651F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F2FEE-CC37-3514-0AF9-1500E6DD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DC16B-AAED-792F-1DC0-95FB5EB0B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2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D4C8-947F-BDCB-A2BA-822C02FBD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E86BCD-2173-45D2-AED5-842637A60D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F6E8B-D831-7FDF-F05F-055A47732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CE96A-0E45-3935-4AFC-3EDAD8FE9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3EF28-F962-D010-90D3-DCB57D76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0641C-99A6-39B0-93AB-B9DBC881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7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A09761-B167-D716-54BD-D7FF7886B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15170-299D-9362-0245-30A17DB57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7FC5-825F-EAC7-97F7-A50A2435A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F8CD-D714-4952-B7FB-98F73155804C}" type="datetimeFigureOut">
              <a:rPr lang="en-US" smtClean="0"/>
              <a:t>1/11/2024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AC8F4-C3E4-E198-A51D-967C963BD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A0433-1CED-19BF-861A-6DD2BFA58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6417E-2424-42BA-9553-A42E473F64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8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72B6025F-94EE-4A71-DC1C-FB1F084E066A}"/>
              </a:ext>
            </a:extLst>
          </p:cNvPr>
          <p:cNvSpPr txBox="1">
            <a:spLocks/>
          </p:cNvSpPr>
          <p:nvPr/>
        </p:nvSpPr>
        <p:spPr>
          <a:xfrm>
            <a:off x="274890" y="1294361"/>
            <a:ext cx="9144000" cy="491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 Per The Covenants – Section 2-20   Prohibition of Certain Vehicles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0616F25-BAC5-BC83-C034-8D4701D24EC9}"/>
              </a:ext>
            </a:extLst>
          </p:cNvPr>
          <p:cNvSpPr txBox="1">
            <a:spLocks/>
          </p:cNvSpPr>
          <p:nvPr/>
        </p:nvSpPr>
        <p:spPr>
          <a:xfrm>
            <a:off x="334712" y="3229625"/>
            <a:ext cx="10908544" cy="7510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u="sng" dirty="0"/>
              <a:t>Question/Issue:</a:t>
            </a:r>
            <a:r>
              <a:rPr lang="en-US" dirty="0"/>
              <a:t>  May a property owner operate a 4-wheel UTV solely on their lot for the purposes of lot maintenance?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1E3848F-037F-6F55-9BBE-A1C7F77A4C73}"/>
              </a:ext>
            </a:extLst>
          </p:cNvPr>
          <p:cNvSpPr txBox="1">
            <a:spLocks/>
          </p:cNvSpPr>
          <p:nvPr/>
        </p:nvSpPr>
        <p:spPr>
          <a:xfrm>
            <a:off x="334712" y="4258198"/>
            <a:ext cx="10908544" cy="1099463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u="sng" dirty="0"/>
              <a:t>Interpretation 24-01</a:t>
            </a:r>
            <a:r>
              <a:rPr lang="en-US" b="1" dirty="0"/>
              <a:t> </a:t>
            </a:r>
            <a:r>
              <a:rPr lang="en-US" dirty="0"/>
              <a:t>– Section 2-20 of the Woodlands Covenants contains a plainly worded prohibition on operating an ATV, a four-wheeler or similar off-road vehicles anywhere within the neighborhood. 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A499519-F99C-31DC-06CF-D0D46B0B902E}"/>
              </a:ext>
            </a:extLst>
          </p:cNvPr>
          <p:cNvSpPr/>
          <p:nvPr/>
        </p:nvSpPr>
        <p:spPr>
          <a:xfrm>
            <a:off x="6096000" y="2322934"/>
            <a:ext cx="988464" cy="4913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44FCC86-AB9E-ED36-0617-A82964B2BF29}"/>
              </a:ext>
            </a:extLst>
          </p:cNvPr>
          <p:cNvSpPr txBox="1">
            <a:spLocks/>
          </p:cNvSpPr>
          <p:nvPr/>
        </p:nvSpPr>
        <p:spPr>
          <a:xfrm>
            <a:off x="1293866" y="198933"/>
            <a:ext cx="9144000" cy="10308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/>
              <a:t> Board of Directors Interpretation</a:t>
            </a:r>
          </a:p>
          <a:p>
            <a:r>
              <a:rPr lang="en-US" sz="3200" b="1" dirty="0"/>
              <a:t>Interpretation 24-01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20B289-0738-9C36-FDAA-474611782F16}"/>
              </a:ext>
            </a:extLst>
          </p:cNvPr>
          <p:cNvSpPr txBox="1"/>
          <p:nvPr/>
        </p:nvSpPr>
        <p:spPr>
          <a:xfrm>
            <a:off x="8905281" y="6006614"/>
            <a:ext cx="3065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Approved</a:t>
            </a:r>
            <a:r>
              <a:rPr lang="en-US" dirty="0"/>
              <a:t>: January 11, 2024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F6429C-D599-9060-F4DD-B52BDBD8F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382" y="1850375"/>
            <a:ext cx="8459381" cy="131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544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Interpretations</dc:title>
  <dc:creator>stan.faires@gmail.com</dc:creator>
  <cp:lastModifiedBy>stan.faires@gmail.com</cp:lastModifiedBy>
  <cp:revision>6</cp:revision>
  <cp:lastPrinted>2023-10-11T00:49:03Z</cp:lastPrinted>
  <dcterms:created xsi:type="dcterms:W3CDTF">2023-07-19T02:11:50Z</dcterms:created>
  <dcterms:modified xsi:type="dcterms:W3CDTF">2024-01-11T15:30:00Z</dcterms:modified>
</cp:coreProperties>
</file>